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7680325" cy="9966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9">
          <p15:clr>
            <a:srgbClr val="A4A3A4"/>
          </p15:clr>
        </p15:guide>
        <p15:guide id="2" pos="24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786" y="-1332"/>
      </p:cViewPr>
      <p:guideLst>
        <p:guide orient="horz" pos="3139"/>
        <p:guide pos="24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3096021"/>
            <a:ext cx="6528276" cy="2136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49" y="5647584"/>
            <a:ext cx="5376228" cy="2546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8236" y="399116"/>
            <a:ext cx="1728073" cy="850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" y="399116"/>
            <a:ext cx="5056214" cy="850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93" y="6404287"/>
            <a:ext cx="6528276" cy="19794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93" y="4224154"/>
            <a:ext cx="6528276" cy="21801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4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" y="2325476"/>
            <a:ext cx="3392144" cy="6577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4165" y="2325476"/>
            <a:ext cx="3392144" cy="6577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6" y="2230889"/>
            <a:ext cx="3393477" cy="9297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16" y="3160617"/>
            <a:ext cx="3393477" cy="5742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499" y="2230889"/>
            <a:ext cx="3394810" cy="9297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499" y="3160617"/>
            <a:ext cx="3394810" cy="5742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1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5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7" y="396808"/>
            <a:ext cx="2526774" cy="1688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794" y="396808"/>
            <a:ext cx="4293515" cy="85059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17" y="2085546"/>
            <a:ext cx="2526774" cy="68172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97" y="6976427"/>
            <a:ext cx="4608195" cy="8236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5397" y="890510"/>
            <a:ext cx="4608195" cy="59797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5397" y="7800034"/>
            <a:ext cx="4608195" cy="1169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16" y="399115"/>
            <a:ext cx="6912293" cy="1661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6" y="2325476"/>
            <a:ext cx="6912293" cy="657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016" y="9237307"/>
            <a:ext cx="1792076" cy="530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6F83-1BD0-FB47-8674-E4F68B6E5D6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111" y="9237307"/>
            <a:ext cx="2432103" cy="530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4233" y="9237307"/>
            <a:ext cx="1792076" cy="530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E9E3-7FC8-BB4B-852E-145C2D49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469" y="7592348"/>
            <a:ext cx="681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044" y="6749968"/>
            <a:ext cx="681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ADD TEXT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469" y="8256962"/>
            <a:ext cx="681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9971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273" y="3592061"/>
            <a:ext cx="1625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6974" y="6637347"/>
            <a:ext cx="1625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766" y="4784778"/>
            <a:ext cx="2166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9872" y="5191154"/>
            <a:ext cx="1625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0162" y="6436798"/>
            <a:ext cx="1625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2661" y="3929127"/>
            <a:ext cx="1625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18665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777" y="2893598"/>
            <a:ext cx="5911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4420" y="5607029"/>
            <a:ext cx="5754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4420" y="6987030"/>
            <a:ext cx="5754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4420" y="4345578"/>
            <a:ext cx="5754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7777" y="8350107"/>
            <a:ext cx="5911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9724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993" y="4426987"/>
            <a:ext cx="669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024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701" y="2664044"/>
            <a:ext cx="6460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120" y="5792511"/>
            <a:ext cx="6460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08059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4874" y="9689326"/>
            <a:ext cx="124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" action="ppaction://noaction"/>
              </a:rPr>
              <a:t>link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4650" y="2893598"/>
            <a:ext cx="4413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4651" y="4036537"/>
            <a:ext cx="4413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740" y="6512906"/>
            <a:ext cx="5142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0325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94" y="3619771"/>
            <a:ext cx="346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940" y="5809075"/>
            <a:ext cx="346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3940" y="7749756"/>
            <a:ext cx="346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3940" y="3666074"/>
            <a:ext cx="346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09678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9" y="5447878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074" y="7518868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959" y="3487599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6587" y="3458013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1217" y="2995225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4188" y="6063227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5696" y="8464418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1216" y="6871414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1217" y="5352179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2406" y="8023506"/>
            <a:ext cx="234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68372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4CB486-E802-4ABA-AE0A-0A5622EE0509}"/>
              </a:ext>
            </a:extLst>
          </p:cNvPr>
          <p:cNvSpPr txBox="1"/>
          <p:nvPr/>
        </p:nvSpPr>
        <p:spPr>
          <a:xfrm>
            <a:off x="762000" y="4668981"/>
            <a:ext cx="2951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F6FAA-D31C-4B26-B47B-D2C40BFA70E9}"/>
              </a:ext>
            </a:extLst>
          </p:cNvPr>
          <p:cNvSpPr txBox="1"/>
          <p:nvPr/>
        </p:nvSpPr>
        <p:spPr>
          <a:xfrm>
            <a:off x="4336472" y="4184072"/>
            <a:ext cx="2951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23EA9-D1B6-4D37-9809-ED9F43BE8A68}"/>
              </a:ext>
            </a:extLst>
          </p:cNvPr>
          <p:cNvSpPr txBox="1"/>
          <p:nvPr/>
        </p:nvSpPr>
        <p:spPr>
          <a:xfrm>
            <a:off x="3255818" y="6068290"/>
            <a:ext cx="2424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9BFC-9043-4CB9-B2F3-B1B60F82B65B}"/>
              </a:ext>
            </a:extLst>
          </p:cNvPr>
          <p:cNvSpPr txBox="1"/>
          <p:nvPr/>
        </p:nvSpPr>
        <p:spPr>
          <a:xfrm>
            <a:off x="1528955" y="8728363"/>
            <a:ext cx="18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7CBB-93F0-49AB-A724-7105E7FBFE23}"/>
              </a:ext>
            </a:extLst>
          </p:cNvPr>
          <p:cNvSpPr txBox="1"/>
          <p:nvPr/>
        </p:nvSpPr>
        <p:spPr>
          <a:xfrm>
            <a:off x="3233064" y="7966364"/>
            <a:ext cx="2951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7F77B-1EC6-4033-BE1D-A423C51175F3}"/>
              </a:ext>
            </a:extLst>
          </p:cNvPr>
          <p:cNvSpPr txBox="1"/>
          <p:nvPr/>
        </p:nvSpPr>
        <p:spPr>
          <a:xfrm>
            <a:off x="5417128" y="6899562"/>
            <a:ext cx="1717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CA5CD-6A82-4D88-AD86-F4AEE0D30B92}"/>
              </a:ext>
            </a:extLst>
          </p:cNvPr>
          <p:cNvSpPr txBox="1"/>
          <p:nvPr/>
        </p:nvSpPr>
        <p:spPr>
          <a:xfrm>
            <a:off x="928255" y="6664126"/>
            <a:ext cx="214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60983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076B422037E429D922C5D3ECF30EE" ma:contentTypeVersion="8" ma:contentTypeDescription="Create a new document." ma:contentTypeScope="" ma:versionID="028dad691e5165ebc78d3861810573b7">
  <xsd:schema xmlns:xsd="http://www.w3.org/2001/XMLSchema" xmlns:xs="http://www.w3.org/2001/XMLSchema" xmlns:p="http://schemas.microsoft.com/office/2006/metadata/properties" xmlns:ns2="cb3aedbb-29cb-4c73-8dae-8a1f5c95c201" xmlns:ns3="7826c1d4-9f1d-437b-99af-be0c1cd64120" targetNamespace="http://schemas.microsoft.com/office/2006/metadata/properties" ma:root="true" ma:fieldsID="f55c7580757e20aeb1e264142544a9e8" ns2:_="" ns3:_="">
    <xsd:import namespace="cb3aedbb-29cb-4c73-8dae-8a1f5c95c201"/>
    <xsd:import namespace="7826c1d4-9f1d-437b-99af-be0c1cd64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edbb-29cb-4c73-8dae-8a1f5c95c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6c1d4-9f1d-437b-99af-be0c1cd64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055F9F-9569-46CD-80D9-09F3D9F66398}"/>
</file>

<file path=customXml/itemProps2.xml><?xml version="1.0" encoding="utf-8"?>
<ds:datastoreItem xmlns:ds="http://schemas.openxmlformats.org/officeDocument/2006/customXml" ds:itemID="{98BE720E-D4E9-498E-8B8C-C045B5B6444D}"/>
</file>

<file path=customXml/itemProps3.xml><?xml version="1.0" encoding="utf-8"?>
<ds:datastoreItem xmlns:ds="http://schemas.openxmlformats.org/officeDocument/2006/customXml" ds:itemID="{88923BB2-906B-40A1-BC08-3093B54AACF5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83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</dc:creator>
  <cp:lastModifiedBy>Bendixen, Denise (ASD-S)</cp:lastModifiedBy>
  <cp:revision>6</cp:revision>
  <dcterms:created xsi:type="dcterms:W3CDTF">2020-04-25T00:57:45Z</dcterms:created>
  <dcterms:modified xsi:type="dcterms:W3CDTF">2020-06-03T11:56:29Z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0x010100CE2076B422037E429D922C5D3ECF30EE</vt:lpwstr>
  </property>
</Properties>
</file>