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qoX2w/FXQCSLqNhdd3r2Nj8L4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707"/>
  </p:normalViewPr>
  <p:slideViewPr>
    <p:cSldViewPr snapToGrid="0">
      <p:cViewPr varScale="1">
        <p:scale>
          <a:sx n="110" d="100"/>
          <a:sy n="110" d="100"/>
        </p:scale>
        <p:origin x="10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lip Art" type="txAndClipArt">
  <p:cSld name="TEXT_AND_CLIPAR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>
            <a:spLocks noGrp="1"/>
          </p:cNvSpPr>
          <p:nvPr>
            <p:ph type="clipArt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rsbrown.a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title"/>
          </p:nvPr>
        </p:nvSpPr>
        <p:spPr>
          <a:xfrm>
            <a:off x="685800" y="-334962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C0C0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rgbClr val="C0C0C0"/>
                </a:solidFill>
                <a:latin typeface="Arial"/>
                <a:ea typeface="Arial"/>
                <a:cs typeface="Arial"/>
                <a:sym typeface="Arial"/>
              </a:rPr>
              <a:t>Castles</a:t>
            </a:r>
            <a:endParaRPr/>
          </a:p>
        </p:txBody>
      </p:sp>
      <p:pic>
        <p:nvPicPr>
          <p:cNvPr id="92" name="Google Shape;92;p1" descr="http://www.deepspacesparkle.com/wp-content/uploads/2012/01/kinder-castle-gallery.jpg"/>
          <p:cNvPicPr preferRelativeResize="0"/>
          <p:nvPr/>
        </p:nvPicPr>
        <p:blipFill rotWithShape="1">
          <a:blip r:embed="rId3">
            <a:alphaModFix/>
          </a:blip>
          <a:srcRect t="21687" b="1"/>
          <a:stretch/>
        </p:blipFill>
        <p:spPr>
          <a:xfrm>
            <a:off x="381000" y="609600"/>
            <a:ext cx="5705475" cy="560863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3175" y="6550025"/>
            <a:ext cx="9158287" cy="307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Create a castles that show an understanding of texture, pattern, and watercolor resist techniques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086475" y="304800"/>
            <a:ext cx="3074987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Pencil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Oil Pastell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Watercolor paint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rgbClr val="FFFF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make the towers!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Squares/Rectangles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Triangles.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Details: flags/windows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Texture/Bricks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7556325" y="0"/>
            <a:ext cx="1613400" cy="3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Mrs Brown • Art</a:t>
            </a:r>
            <a:r>
              <a:rPr lang="en-US" sz="1600" b="1" i="0" u="none" strike="noStrike" cap="none">
                <a:solidFill>
                  <a:srgbClr val="4E6488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 ®</a:t>
            </a:r>
            <a:endParaRPr sz="1600" b="0" i="0" u="none" strike="noStrike" cap="none">
              <a:solidFill>
                <a:srgbClr val="4E64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Castles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Castles</dc:title>
  <dc:creator>Mrs Brown • Art ®</dc:creator>
  <cp:lastModifiedBy>Bendixen, Denise (ASD-S)</cp:lastModifiedBy>
  <cp:revision>1</cp:revision>
  <dcterms:created xsi:type="dcterms:W3CDTF">2008-04-28T15:26:52Z</dcterms:created>
  <dcterms:modified xsi:type="dcterms:W3CDTF">2020-04-22T16:42:44Z</dcterms:modified>
</cp:coreProperties>
</file>