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hMB9fB6QneWlmwlt3MEFWsK7Yr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on left, text on right" type="twoColTx">
  <p:cSld name="TITLE_AND_TWO_COLUMN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://www.mrsbrown.art" TargetMode="External"/><Relationship Id="rId5" Type="http://schemas.openxmlformats.org/officeDocument/2006/relationships/hyperlink" Target="http://www.mrsbrown.ar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hyperlink" Target="http://www.mrsbrown.art" TargetMode="External"/><Relationship Id="rId7" Type="http://schemas.openxmlformats.org/officeDocument/2006/relationships/hyperlink" Target="http://www.mrsbrown.ar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hyperlink" Target="http://www.mrsbrown.art" TargetMode="External"/><Relationship Id="rId6" Type="http://schemas.openxmlformats.org/officeDocument/2006/relationships/hyperlink" Target="http://www.mrsbrown.ar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hyperlink" Target="http://www.mrsbrown.art" TargetMode="External"/><Relationship Id="rId6" Type="http://schemas.openxmlformats.org/officeDocument/2006/relationships/hyperlink" Target="http://www.mrsbrown.a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>
            <p:ph idx="4294967295"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rPr>
              <a:t>Fraction Fish</a:t>
            </a:r>
            <a:endParaRPr/>
          </a:p>
        </p:txBody>
      </p:sp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 b="8665" l="998" r="3999" t="7333"/>
          <a:stretch/>
        </p:blipFill>
        <p:spPr>
          <a:xfrm>
            <a:off x="1066800" y="1143000"/>
            <a:ext cx="7239000" cy="4800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1" name="Google Shape;21;p1"/>
          <p:cNvSpPr txBox="1"/>
          <p:nvPr/>
        </p:nvSpPr>
        <p:spPr>
          <a:xfrm>
            <a:off x="7556325" y="0"/>
            <a:ext cx="16134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Mrs Brown • Art</a:t>
            </a:r>
            <a:r>
              <a:rPr b="1" i="0" lang="en-US" sz="16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 ®</a:t>
            </a:r>
            <a:endParaRPr b="0" i="0" sz="1600" u="none" cap="none" strike="noStrike">
              <a:solidFill>
                <a:srgbClr val="4E64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>
            <p:ph idx="4294967295"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rPr>
              <a:t>Fraction Fish</a:t>
            </a:r>
            <a:endParaRPr/>
          </a:p>
        </p:txBody>
      </p:sp>
      <p:pic>
        <p:nvPicPr>
          <p:cNvPr id="27" name="Google Shape;27;p2"/>
          <p:cNvPicPr preferRelativeResize="0"/>
          <p:nvPr/>
        </p:nvPicPr>
        <p:blipFill rotWithShape="1">
          <a:blip r:embed="rId3">
            <a:alphaModFix/>
          </a:blip>
          <a:srcRect b="3767" l="5833" r="51666" t="53543"/>
          <a:stretch/>
        </p:blipFill>
        <p:spPr>
          <a:xfrm>
            <a:off x="4800600" y="838200"/>
            <a:ext cx="4038600" cy="269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 rotWithShape="1">
          <a:blip r:embed="rId3">
            <a:alphaModFix/>
          </a:blip>
          <a:srcRect b="41224" l="50833" r="7499" t="16087"/>
          <a:stretch/>
        </p:blipFill>
        <p:spPr>
          <a:xfrm>
            <a:off x="609600" y="3657600"/>
            <a:ext cx="4038600" cy="27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"/>
          <p:cNvPicPr preferRelativeResize="0"/>
          <p:nvPr/>
        </p:nvPicPr>
        <p:blipFill rotWithShape="1">
          <a:blip r:embed="rId4">
            <a:alphaModFix/>
          </a:blip>
          <a:srcRect b="8665" l="998" r="3999" t="7333"/>
          <a:stretch/>
        </p:blipFill>
        <p:spPr>
          <a:xfrm>
            <a:off x="609600" y="838200"/>
            <a:ext cx="4038600" cy="2679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30" name="Google Shape;3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86400" y="3962400"/>
            <a:ext cx="217170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"/>
          <p:cNvSpPr txBox="1"/>
          <p:nvPr/>
        </p:nvSpPr>
        <p:spPr>
          <a:xfrm>
            <a:off x="7556325" y="0"/>
            <a:ext cx="16134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Mrs Brown • Art</a:t>
            </a:r>
            <a:r>
              <a:rPr b="1" i="0" lang="en-US" sz="16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 ®</a:t>
            </a:r>
            <a:endParaRPr b="0" i="0" sz="1600" u="none" cap="none" strike="noStrike">
              <a:solidFill>
                <a:srgbClr val="4E64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idx="4294967295"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rPr>
              <a:t>Fraction Fish</a:t>
            </a:r>
            <a:endParaRPr/>
          </a:p>
        </p:txBody>
      </p:sp>
      <p:sp>
        <p:nvSpPr>
          <p:cNvPr id="37" name="Google Shape;37;p3"/>
          <p:cNvSpPr txBox="1"/>
          <p:nvPr/>
        </p:nvSpPr>
        <p:spPr>
          <a:xfrm>
            <a:off x="2362200" y="4267200"/>
            <a:ext cx="7162800" cy="2017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To cut a fraction, cut a circle as a whole.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99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The fold the paper in half, and cut on the fold line.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99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Then fold in half again, and cut on that fold line, etc, etc…</a:t>
            </a:r>
            <a:endParaRPr/>
          </a:p>
        </p:txBody>
      </p:sp>
      <p:pic>
        <p:nvPicPr>
          <p:cNvPr id="38" name="Google Shape;38;p3"/>
          <p:cNvPicPr preferRelativeResize="0"/>
          <p:nvPr/>
        </p:nvPicPr>
        <p:blipFill rotWithShape="1">
          <a:blip r:embed="rId3">
            <a:alphaModFix/>
          </a:blip>
          <a:srcRect b="8665" l="998" r="3999" t="7333"/>
          <a:stretch/>
        </p:blipFill>
        <p:spPr>
          <a:xfrm>
            <a:off x="2362200" y="990600"/>
            <a:ext cx="4572000" cy="303371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39" name="Google Shape;3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3124200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3"/>
          <p:cNvSpPr txBox="1"/>
          <p:nvPr/>
        </p:nvSpPr>
        <p:spPr>
          <a:xfrm>
            <a:off x="7556325" y="0"/>
            <a:ext cx="16134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Mrs Brown • Art</a:t>
            </a:r>
            <a:r>
              <a:rPr b="1" i="0" lang="en-US" sz="16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 ®</a:t>
            </a:r>
            <a:endParaRPr b="0" i="0" sz="1600" u="none" cap="none" strike="noStrike">
              <a:solidFill>
                <a:srgbClr val="4E64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/>
          <p:nvPr>
            <p:ph idx="4294967295"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rPr>
              <a:t>Fraction Fish</a:t>
            </a:r>
            <a:endParaRPr/>
          </a:p>
        </p:txBody>
      </p:sp>
      <p:pic>
        <p:nvPicPr>
          <p:cNvPr id="46" name="Google Shape;46;p4"/>
          <p:cNvPicPr preferRelativeResize="0"/>
          <p:nvPr/>
        </p:nvPicPr>
        <p:blipFill rotWithShape="1">
          <a:blip r:embed="rId3">
            <a:alphaModFix/>
          </a:blip>
          <a:srcRect b="3767" l="5833" r="51666" t="53543"/>
          <a:stretch/>
        </p:blipFill>
        <p:spPr>
          <a:xfrm>
            <a:off x="4800600" y="838200"/>
            <a:ext cx="3962400" cy="26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4"/>
          <p:cNvPicPr preferRelativeResize="0"/>
          <p:nvPr/>
        </p:nvPicPr>
        <p:blipFill rotWithShape="1">
          <a:blip r:embed="rId3">
            <a:alphaModFix/>
          </a:blip>
          <a:srcRect b="41224" l="50833" r="7499" t="16087"/>
          <a:stretch/>
        </p:blipFill>
        <p:spPr>
          <a:xfrm>
            <a:off x="609600" y="3657600"/>
            <a:ext cx="4038600" cy="27463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4"/>
          <p:cNvSpPr txBox="1"/>
          <p:nvPr/>
        </p:nvSpPr>
        <p:spPr>
          <a:xfrm>
            <a:off x="4724400" y="3605212"/>
            <a:ext cx="4191000" cy="3252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1800"/>
              <a:buFont typeface="Arial"/>
              <a:buAutoNum type="arabicPeriod"/>
            </a:pP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Trace and cut five whole circles.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Leave one as a whole.</a:t>
            </a:r>
            <a:b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Cut one circle in 1/2</a:t>
            </a:r>
            <a:b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Cut one circle in 1/4</a:t>
            </a:r>
            <a:b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Cut one circle in 1/8</a:t>
            </a:r>
            <a:b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last one is your choice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99"/>
              </a:buClr>
              <a:buSzPts val="1800"/>
              <a:buFont typeface="Arial"/>
              <a:buAutoNum type="arabicPeriod"/>
            </a:pP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Create fish, seaweed, and</a:t>
            </a:r>
            <a:b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under sea creatures from</a:t>
            </a:r>
            <a:b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your fractions.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AutoNum type="arabicPeriod"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get more paper too!</a:t>
            </a:r>
            <a:endParaRPr/>
          </a:p>
        </p:txBody>
      </p:sp>
      <p:pic>
        <p:nvPicPr>
          <p:cNvPr id="49" name="Google Shape;49;p4"/>
          <p:cNvPicPr preferRelativeResize="0"/>
          <p:nvPr/>
        </p:nvPicPr>
        <p:blipFill rotWithShape="1">
          <a:blip r:embed="rId4">
            <a:alphaModFix/>
          </a:blip>
          <a:srcRect b="8665" l="998" r="3999" t="7333"/>
          <a:stretch/>
        </p:blipFill>
        <p:spPr>
          <a:xfrm>
            <a:off x="609600" y="838200"/>
            <a:ext cx="4038600" cy="2679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50" name="Google Shape;50;p4"/>
          <p:cNvSpPr txBox="1"/>
          <p:nvPr/>
        </p:nvSpPr>
        <p:spPr>
          <a:xfrm>
            <a:off x="7556325" y="0"/>
            <a:ext cx="16134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Mrs Brown • Art</a:t>
            </a:r>
            <a:r>
              <a:rPr b="1" i="0" lang="en-US" sz="1600" u="none" cap="none" strike="noStrik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 ®</a:t>
            </a:r>
            <a:endParaRPr b="0" i="0" sz="1600" u="none" cap="none" strike="noStrike">
              <a:solidFill>
                <a:srgbClr val="4E64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2008-04-28T15:26:52Z</dcterms:created>
  <dc:creator>Mrs Brown • Art ®</dc:creator>
</cp:coreProperties>
</file>